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</p:sldIdLst>
  <p:sldSz cy="5143500" cx="9144000"/>
  <p:notesSz cx="6858000" cy="9144000"/>
  <p:embeddedFontLst>
    <p:embeddedFont>
      <p:font typeface="Helvetica Neue"/>
      <p:regular r:id="rId14"/>
      <p:bold r:id="rId15"/>
      <p:italic r:id="rId16"/>
      <p:boldItalic r:id="rId17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bold.fntdata"/><Relationship Id="rId14" Type="http://schemas.openxmlformats.org/officeDocument/2006/relationships/font" Target="fonts/HelveticaNeue-regular.fntdata"/><Relationship Id="rId17" Type="http://schemas.openxmlformats.org/officeDocument/2006/relationships/font" Target="fonts/HelveticaNeue-boldItalic.fntdata"/><Relationship Id="rId16" Type="http://schemas.openxmlformats.org/officeDocument/2006/relationships/font" Target="fonts/HelveticaNeue-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f2755e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f2755e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2ed9ae6ba31_0_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2ed9ae6ba31_0_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e70a264315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e70a264315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70a18ab4a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70a18ab4a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3e70a264315_0_2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3e70a264315_0_2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70a18ab4a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70a18ab4a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70a264315_0_2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70a264315_0_2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g3e70a18ab4a_0_1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9" name="Google Shape;109;g3e70a18ab4a_0_1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3850" y="457975"/>
            <a:ext cx="82311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Batya Levine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rise, humbly-hearted.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won’t be divided.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with spirit to guide us.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rise, all of the children.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elders with wisdom.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ancestors surround us.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we rise, up from the wreckage.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with tears and with courage.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fighting for life.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 find ourselves here.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In hope, in prayer, we’re right here.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Google Shape;111;p20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12" name="Google Shape;112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13" name="Google Shape;113;p20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14" name="Google Shape;114;p20"/>
          <p:cNvSpPr txBox="1"/>
          <p:nvPr/>
        </p:nvSpPr>
        <p:spPr>
          <a:xfrm>
            <a:off x="1028875" y="1167150"/>
            <a:ext cx="8084400" cy="2809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 rise, humbly-hearted.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won’t be divided.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Rise, with spirit to guide us.</a:t>
            </a:r>
            <a:b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1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Rise.</a:t>
            </a:r>
            <a:endParaRPr b="1" sz="31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